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309" r:id="rId2"/>
    <p:sldId id="30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82B5"/>
    <a:srgbClr val="6A7681"/>
    <a:srgbClr val="69ABEB"/>
    <a:srgbClr val="FAFCFD"/>
    <a:srgbClr val="FDFEFE"/>
    <a:srgbClr val="6DAEEB"/>
    <a:srgbClr val="8B99A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6"/>
    <p:restoredTop sz="94674"/>
  </p:normalViewPr>
  <p:slideViewPr>
    <p:cSldViewPr snapToGrid="0" snapToObjects="1" showGuides="1">
      <p:cViewPr varScale="1">
        <p:scale>
          <a:sx n="103" d="100"/>
          <a:sy n="103" d="100"/>
        </p:scale>
        <p:origin x="176" y="10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F5319-D0C7-C545-B736-B3D199CB411A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CD094-6CE9-B343-ADE4-407C5FD4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A89A-759D-F947-BF1A-05FC3624C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C9A8F-BF03-2A4A-AF79-64B273EE6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05A4-9889-8C43-829D-ABBC6EF4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4BAC6-ED35-2B43-8C01-5E9D8C14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C430D-3328-7441-B7A6-2F7A0B9C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3E52-08E9-4E41-85B3-F6D334A3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61330-BDDE-C241-BFE3-26A1BCD0B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96646-6163-B140-8D01-8737549E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1E00-32EB-D848-B786-1C730E33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A2E0D-05B5-C34F-B42C-D717E4EF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38764-D833-1748-B5EE-A7AA7DCC4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993C0-FAB5-FE48-87ED-30626A8C2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C7A3B-F632-8742-9F0C-5DCE94D7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08795-2ED2-B54E-8DF1-225DB093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639A7-C217-DD40-BF41-810FC52E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9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DF5C-328A-0140-B5B3-435BCDB1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471B1-1817-6D41-B32D-338330E99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B0508-41AD-314F-BF17-679E05A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6C80F-4C29-E54B-B983-43EADF98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0001C-B35F-8940-BAA6-6365EF2D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1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C583-EB15-8C46-A12B-BAE7EEA6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7112E-7AD8-294F-BC88-F22FAD4A1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A4AB8-CD60-304B-AD97-0BDC8CED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FF2A-FDA4-F744-92B5-7E74818F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DECDC-350A-2A4D-80A9-CD5FB10E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1485-5284-4147-8FCA-8D88D515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827D-FF39-4F43-B73E-546159931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CDFAE-2187-7941-8D06-6554D2ABA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E56C4-9284-8B49-AB4A-72D59C90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610E2-FE38-5246-BF3B-9B5518AF1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7638B-94F9-6C46-8C3B-B99407C3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4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2088-EF77-1444-A57A-9C28CE5A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0B49F-3049-2B49-81EF-FB11326BE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ADCA7-3E38-BE4E-ADCA-EF1AFC479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71CA7-15F0-424F-8DF4-CD78BF8F9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FD59D-DF49-0044-AFDD-E5A0CA347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94F76-04A5-C942-A2FA-5F6AA12B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A30CD-92C3-7C47-8907-587B940E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CCA44-E848-B348-8386-70A4B7DC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2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ED0C-49CB-9B40-9FAE-29B8328B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B1749-B549-5843-958E-877FE5F6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2691F-64DD-864F-BF66-C5F13EDE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F2693-F324-9247-9F0F-C49605AF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E8121-0AA2-5644-93BB-CA92ACAC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B3331-2EE5-A34F-981D-8BF9B530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DF3E1-30F2-1B41-9A9D-54EE2652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55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2345-548F-484F-8763-468CFE1E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BB1FA-C938-7A47-A536-9C0CEDDCC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3D3B-B063-3543-AAAB-86A2A13E9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F0488-5B33-4546-AD25-507B935F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7477-458D-B745-A021-666B91B4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17499-5A74-B94C-8FB7-A12024F4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69ED-A213-EC4C-8192-32F691FD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17D0BD-BB66-8B4E-AF64-A20566892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BD6F8-A3E3-3243-A844-CD205B8E3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4186A-909D-B74D-9A7F-FC1C53AA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04D86-BF5C-FF44-8BA5-F59D11CC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71851-2D61-BE45-81A7-46298C8E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48E86-3C18-E84A-BDFA-95106A08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7E8B4-8A8A-2F42-AD94-FB2790E36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45BB4-34EB-0940-8B21-415E67E76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5BDC8-B713-2547-9C8B-60CF6096D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4658F-4BC2-354E-8D52-B040E0C5E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8740FC-A7FC-1943-BDCC-FBE3F85E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4780" cy="2636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E0B4E-1C62-C146-8DF1-F9921771D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84400" y1="33189" x2="79650" y2="34093"/>
                        <a14:backgroundMark x1="78900" y1="33731" x2="83900" y2="33008"/>
                        <a14:backgroundMark x1="84275" y1="34455" x2="84275" y2="33731"/>
                        <a14:backgroundMark x1="79025" y1="34998" x2="79275" y2="34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1855753"/>
            <a:ext cx="7924800" cy="5473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03227C-4766-A84A-B8BA-2AD21975B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6883" y="3100377"/>
            <a:ext cx="3408784" cy="2983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C2A875-6270-AF47-B9D1-BD4D89A0C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4982" y="3003692"/>
            <a:ext cx="3520233" cy="3084836"/>
          </a:xfrm>
          <a:prstGeom prst="rect">
            <a:avLst/>
          </a:prstGeom>
        </p:spPr>
      </p:pic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A804FF59-BF24-CB4F-BB20-89E8A60FE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90978" y="0"/>
            <a:ext cx="2889562" cy="31082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687729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766669" pathEditMode="relative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shutterstock_735106819.jpg" descr="shutterstock_73510681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5350" y="-1"/>
            <a:ext cx="12442700" cy="6858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1" name="Group"/>
          <p:cNvGrpSpPr/>
          <p:nvPr/>
        </p:nvGrpSpPr>
        <p:grpSpPr>
          <a:xfrm>
            <a:off x="4889964" y="2071259"/>
            <a:ext cx="2742567" cy="2938830"/>
            <a:chOff x="154549" y="265112"/>
            <a:chExt cx="2742565" cy="2938828"/>
          </a:xfrm>
        </p:grpSpPr>
        <p:pic>
          <p:nvPicPr>
            <p:cNvPr id="519" name="shutterstock_541072459.jpg" descr="shutterstock_541072459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166" t="17138" r="70634" b="18154"/>
            <a:stretch>
              <a:fillRect/>
            </a:stretch>
          </p:blipFill>
          <p:spPr>
            <a:xfrm flipH="1">
              <a:off x="154874" y="265112"/>
              <a:ext cx="2742242" cy="2768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600" extrusionOk="0">
                  <a:moveTo>
                    <a:pt x="12051" y="0"/>
                  </a:moveTo>
                  <a:cubicBezTo>
                    <a:pt x="10138" y="0"/>
                    <a:pt x="8027" y="286"/>
                    <a:pt x="6436" y="799"/>
                  </a:cubicBezTo>
                  <a:cubicBezTo>
                    <a:pt x="5997" y="941"/>
                    <a:pt x="5780" y="996"/>
                    <a:pt x="5626" y="985"/>
                  </a:cubicBezTo>
                  <a:cubicBezTo>
                    <a:pt x="4743" y="1277"/>
                    <a:pt x="4300" y="1485"/>
                    <a:pt x="3694" y="1876"/>
                  </a:cubicBezTo>
                  <a:cubicBezTo>
                    <a:pt x="2741" y="2492"/>
                    <a:pt x="1489" y="3641"/>
                    <a:pt x="1591" y="3805"/>
                  </a:cubicBezTo>
                  <a:cubicBezTo>
                    <a:pt x="1627" y="3863"/>
                    <a:pt x="1554" y="4100"/>
                    <a:pt x="1429" y="4334"/>
                  </a:cubicBezTo>
                  <a:cubicBezTo>
                    <a:pt x="1242" y="4685"/>
                    <a:pt x="1200" y="4917"/>
                    <a:pt x="1198" y="5653"/>
                  </a:cubicBezTo>
                  <a:cubicBezTo>
                    <a:pt x="1196" y="6596"/>
                    <a:pt x="1305" y="6887"/>
                    <a:pt x="1974" y="7724"/>
                  </a:cubicBezTo>
                  <a:lnTo>
                    <a:pt x="2198" y="8006"/>
                  </a:lnTo>
                  <a:lnTo>
                    <a:pt x="1899" y="8220"/>
                  </a:lnTo>
                  <a:cubicBezTo>
                    <a:pt x="1351" y="8612"/>
                    <a:pt x="1068" y="9000"/>
                    <a:pt x="809" y="9715"/>
                  </a:cubicBezTo>
                  <a:cubicBezTo>
                    <a:pt x="448" y="10710"/>
                    <a:pt x="387" y="11059"/>
                    <a:pt x="179" y="13303"/>
                  </a:cubicBezTo>
                  <a:cubicBezTo>
                    <a:pt x="-71" y="16016"/>
                    <a:pt x="-62" y="17224"/>
                    <a:pt x="223" y="18501"/>
                  </a:cubicBezTo>
                  <a:cubicBezTo>
                    <a:pt x="548" y="19957"/>
                    <a:pt x="681" y="20223"/>
                    <a:pt x="1407" y="20897"/>
                  </a:cubicBezTo>
                  <a:cubicBezTo>
                    <a:pt x="1407" y="20898"/>
                    <a:pt x="1407" y="20900"/>
                    <a:pt x="1407" y="20900"/>
                  </a:cubicBezTo>
                  <a:cubicBezTo>
                    <a:pt x="1489" y="20914"/>
                    <a:pt x="1587" y="20937"/>
                    <a:pt x="1700" y="20968"/>
                  </a:cubicBezTo>
                  <a:cubicBezTo>
                    <a:pt x="2359" y="21153"/>
                    <a:pt x="3403" y="21296"/>
                    <a:pt x="3641" y="21235"/>
                  </a:cubicBezTo>
                  <a:cubicBezTo>
                    <a:pt x="3745" y="21208"/>
                    <a:pt x="3916" y="21228"/>
                    <a:pt x="4018" y="21281"/>
                  </a:cubicBezTo>
                  <a:cubicBezTo>
                    <a:pt x="4149" y="21349"/>
                    <a:pt x="4365" y="21321"/>
                    <a:pt x="4753" y="21191"/>
                  </a:cubicBezTo>
                  <a:cubicBezTo>
                    <a:pt x="5056" y="21090"/>
                    <a:pt x="5372" y="21036"/>
                    <a:pt x="5454" y="21071"/>
                  </a:cubicBezTo>
                  <a:cubicBezTo>
                    <a:pt x="5537" y="21105"/>
                    <a:pt x="5649" y="21123"/>
                    <a:pt x="5704" y="21108"/>
                  </a:cubicBezTo>
                  <a:cubicBezTo>
                    <a:pt x="5759" y="21093"/>
                    <a:pt x="6167" y="21064"/>
                    <a:pt x="6607" y="21046"/>
                  </a:cubicBezTo>
                  <a:cubicBezTo>
                    <a:pt x="7048" y="21027"/>
                    <a:pt x="7950" y="20990"/>
                    <a:pt x="8611" y="20962"/>
                  </a:cubicBezTo>
                  <a:cubicBezTo>
                    <a:pt x="10293" y="20890"/>
                    <a:pt x="13300" y="20886"/>
                    <a:pt x="14668" y="20953"/>
                  </a:cubicBezTo>
                  <a:cubicBezTo>
                    <a:pt x="15516" y="20995"/>
                    <a:pt x="15934" y="21061"/>
                    <a:pt x="16251" y="21207"/>
                  </a:cubicBezTo>
                  <a:cubicBezTo>
                    <a:pt x="16487" y="21316"/>
                    <a:pt x="16655" y="21451"/>
                    <a:pt x="16622" y="21504"/>
                  </a:cubicBezTo>
                  <a:cubicBezTo>
                    <a:pt x="16588" y="21557"/>
                    <a:pt x="16658" y="21600"/>
                    <a:pt x="16777" y="21600"/>
                  </a:cubicBezTo>
                  <a:cubicBezTo>
                    <a:pt x="16943" y="21600"/>
                    <a:pt x="16979" y="21560"/>
                    <a:pt x="16927" y="21427"/>
                  </a:cubicBezTo>
                  <a:cubicBezTo>
                    <a:pt x="16796" y="21093"/>
                    <a:pt x="16824" y="21055"/>
                    <a:pt x="17173" y="21086"/>
                  </a:cubicBezTo>
                  <a:cubicBezTo>
                    <a:pt x="17366" y="21104"/>
                    <a:pt x="18090" y="21126"/>
                    <a:pt x="18781" y="21136"/>
                  </a:cubicBezTo>
                  <a:cubicBezTo>
                    <a:pt x="20542" y="21161"/>
                    <a:pt x="20404" y="21292"/>
                    <a:pt x="21136" y="18817"/>
                  </a:cubicBezTo>
                  <a:cubicBezTo>
                    <a:pt x="21443" y="17779"/>
                    <a:pt x="21529" y="16657"/>
                    <a:pt x="21529" y="13653"/>
                  </a:cubicBezTo>
                  <a:cubicBezTo>
                    <a:pt x="21529" y="10719"/>
                    <a:pt x="21524" y="10599"/>
                    <a:pt x="21292" y="9926"/>
                  </a:cubicBezTo>
                  <a:cubicBezTo>
                    <a:pt x="21161" y="9543"/>
                    <a:pt x="20935" y="9007"/>
                    <a:pt x="20794" y="8734"/>
                  </a:cubicBezTo>
                  <a:cubicBezTo>
                    <a:pt x="20698" y="8550"/>
                    <a:pt x="20637" y="8406"/>
                    <a:pt x="20597" y="8201"/>
                  </a:cubicBezTo>
                  <a:cubicBezTo>
                    <a:pt x="20389" y="8127"/>
                    <a:pt x="19776" y="7824"/>
                    <a:pt x="19697" y="7746"/>
                  </a:cubicBezTo>
                  <a:cubicBezTo>
                    <a:pt x="19667" y="7716"/>
                    <a:pt x="19780" y="7524"/>
                    <a:pt x="19946" y="7319"/>
                  </a:cubicBezTo>
                  <a:cubicBezTo>
                    <a:pt x="20112" y="7114"/>
                    <a:pt x="20323" y="6799"/>
                    <a:pt x="20417" y="6619"/>
                  </a:cubicBezTo>
                  <a:cubicBezTo>
                    <a:pt x="20464" y="6529"/>
                    <a:pt x="20517" y="6452"/>
                    <a:pt x="20563" y="6402"/>
                  </a:cubicBezTo>
                  <a:cubicBezTo>
                    <a:pt x="20570" y="6167"/>
                    <a:pt x="20578" y="5903"/>
                    <a:pt x="20588" y="5604"/>
                  </a:cubicBezTo>
                  <a:cubicBezTo>
                    <a:pt x="20627" y="4485"/>
                    <a:pt x="20621" y="4449"/>
                    <a:pt x="20304" y="3787"/>
                  </a:cubicBezTo>
                  <a:cubicBezTo>
                    <a:pt x="19958" y="3061"/>
                    <a:pt x="19153" y="2185"/>
                    <a:pt x="18494" y="1821"/>
                  </a:cubicBezTo>
                  <a:cubicBezTo>
                    <a:pt x="18290" y="1708"/>
                    <a:pt x="17786" y="1417"/>
                    <a:pt x="17372" y="1174"/>
                  </a:cubicBezTo>
                  <a:cubicBezTo>
                    <a:pt x="16959" y="930"/>
                    <a:pt x="16510" y="706"/>
                    <a:pt x="16372" y="675"/>
                  </a:cubicBezTo>
                  <a:cubicBezTo>
                    <a:pt x="16235" y="644"/>
                    <a:pt x="15986" y="560"/>
                    <a:pt x="15821" y="489"/>
                  </a:cubicBezTo>
                  <a:cubicBezTo>
                    <a:pt x="15656" y="419"/>
                    <a:pt x="15047" y="281"/>
                    <a:pt x="14469" y="183"/>
                  </a:cubicBezTo>
                  <a:cubicBezTo>
                    <a:pt x="13747" y="60"/>
                    <a:pt x="12920" y="0"/>
                    <a:pt x="1205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20" name="shutterstock_541072459.jpg" descr="shutterstock_541072459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166" t="17138" r="70634" b="18154"/>
            <a:stretch>
              <a:fillRect/>
            </a:stretch>
          </p:blipFill>
          <p:spPr>
            <a:xfrm>
              <a:off x="154549" y="434944"/>
              <a:ext cx="2742242" cy="2768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600" extrusionOk="0">
                  <a:moveTo>
                    <a:pt x="12051" y="0"/>
                  </a:moveTo>
                  <a:cubicBezTo>
                    <a:pt x="10138" y="0"/>
                    <a:pt x="8027" y="286"/>
                    <a:pt x="6436" y="799"/>
                  </a:cubicBezTo>
                  <a:cubicBezTo>
                    <a:pt x="5997" y="941"/>
                    <a:pt x="5780" y="996"/>
                    <a:pt x="5626" y="985"/>
                  </a:cubicBezTo>
                  <a:cubicBezTo>
                    <a:pt x="4743" y="1277"/>
                    <a:pt x="4300" y="1485"/>
                    <a:pt x="3694" y="1876"/>
                  </a:cubicBezTo>
                  <a:cubicBezTo>
                    <a:pt x="2741" y="2492"/>
                    <a:pt x="1489" y="3641"/>
                    <a:pt x="1591" y="3805"/>
                  </a:cubicBezTo>
                  <a:cubicBezTo>
                    <a:pt x="1627" y="3863"/>
                    <a:pt x="1554" y="4100"/>
                    <a:pt x="1429" y="4334"/>
                  </a:cubicBezTo>
                  <a:cubicBezTo>
                    <a:pt x="1242" y="4685"/>
                    <a:pt x="1200" y="4917"/>
                    <a:pt x="1198" y="5653"/>
                  </a:cubicBezTo>
                  <a:cubicBezTo>
                    <a:pt x="1196" y="6596"/>
                    <a:pt x="1305" y="6887"/>
                    <a:pt x="1974" y="7724"/>
                  </a:cubicBezTo>
                  <a:lnTo>
                    <a:pt x="2198" y="8006"/>
                  </a:lnTo>
                  <a:lnTo>
                    <a:pt x="1899" y="8220"/>
                  </a:lnTo>
                  <a:cubicBezTo>
                    <a:pt x="1351" y="8612"/>
                    <a:pt x="1068" y="9000"/>
                    <a:pt x="809" y="9715"/>
                  </a:cubicBezTo>
                  <a:cubicBezTo>
                    <a:pt x="448" y="10710"/>
                    <a:pt x="387" y="11059"/>
                    <a:pt x="179" y="13303"/>
                  </a:cubicBezTo>
                  <a:cubicBezTo>
                    <a:pt x="-71" y="16016"/>
                    <a:pt x="-62" y="17224"/>
                    <a:pt x="223" y="18501"/>
                  </a:cubicBezTo>
                  <a:cubicBezTo>
                    <a:pt x="548" y="19957"/>
                    <a:pt x="681" y="20223"/>
                    <a:pt x="1407" y="20897"/>
                  </a:cubicBezTo>
                  <a:cubicBezTo>
                    <a:pt x="1407" y="20898"/>
                    <a:pt x="1407" y="20900"/>
                    <a:pt x="1407" y="20900"/>
                  </a:cubicBezTo>
                  <a:cubicBezTo>
                    <a:pt x="1489" y="20914"/>
                    <a:pt x="1587" y="20937"/>
                    <a:pt x="1700" y="20968"/>
                  </a:cubicBezTo>
                  <a:cubicBezTo>
                    <a:pt x="2359" y="21153"/>
                    <a:pt x="3403" y="21296"/>
                    <a:pt x="3641" y="21235"/>
                  </a:cubicBezTo>
                  <a:cubicBezTo>
                    <a:pt x="3745" y="21208"/>
                    <a:pt x="3916" y="21228"/>
                    <a:pt x="4018" y="21281"/>
                  </a:cubicBezTo>
                  <a:cubicBezTo>
                    <a:pt x="4149" y="21349"/>
                    <a:pt x="4365" y="21321"/>
                    <a:pt x="4753" y="21191"/>
                  </a:cubicBezTo>
                  <a:cubicBezTo>
                    <a:pt x="5056" y="21090"/>
                    <a:pt x="5372" y="21036"/>
                    <a:pt x="5454" y="21071"/>
                  </a:cubicBezTo>
                  <a:cubicBezTo>
                    <a:pt x="5537" y="21105"/>
                    <a:pt x="5649" y="21123"/>
                    <a:pt x="5704" y="21108"/>
                  </a:cubicBezTo>
                  <a:cubicBezTo>
                    <a:pt x="5759" y="21093"/>
                    <a:pt x="6167" y="21064"/>
                    <a:pt x="6607" y="21046"/>
                  </a:cubicBezTo>
                  <a:cubicBezTo>
                    <a:pt x="7048" y="21027"/>
                    <a:pt x="7950" y="20990"/>
                    <a:pt x="8611" y="20962"/>
                  </a:cubicBezTo>
                  <a:cubicBezTo>
                    <a:pt x="10293" y="20890"/>
                    <a:pt x="13300" y="20886"/>
                    <a:pt x="14668" y="20953"/>
                  </a:cubicBezTo>
                  <a:cubicBezTo>
                    <a:pt x="15516" y="20995"/>
                    <a:pt x="15934" y="21061"/>
                    <a:pt x="16251" y="21207"/>
                  </a:cubicBezTo>
                  <a:cubicBezTo>
                    <a:pt x="16487" y="21316"/>
                    <a:pt x="16655" y="21451"/>
                    <a:pt x="16622" y="21504"/>
                  </a:cubicBezTo>
                  <a:cubicBezTo>
                    <a:pt x="16588" y="21557"/>
                    <a:pt x="16658" y="21600"/>
                    <a:pt x="16777" y="21600"/>
                  </a:cubicBezTo>
                  <a:cubicBezTo>
                    <a:pt x="16943" y="21600"/>
                    <a:pt x="16979" y="21560"/>
                    <a:pt x="16927" y="21427"/>
                  </a:cubicBezTo>
                  <a:cubicBezTo>
                    <a:pt x="16796" y="21093"/>
                    <a:pt x="16824" y="21055"/>
                    <a:pt x="17173" y="21086"/>
                  </a:cubicBezTo>
                  <a:cubicBezTo>
                    <a:pt x="17366" y="21104"/>
                    <a:pt x="18090" y="21126"/>
                    <a:pt x="18781" y="21136"/>
                  </a:cubicBezTo>
                  <a:cubicBezTo>
                    <a:pt x="20542" y="21161"/>
                    <a:pt x="20404" y="21292"/>
                    <a:pt x="21136" y="18817"/>
                  </a:cubicBezTo>
                  <a:cubicBezTo>
                    <a:pt x="21443" y="17779"/>
                    <a:pt x="21529" y="16657"/>
                    <a:pt x="21529" y="13653"/>
                  </a:cubicBezTo>
                  <a:cubicBezTo>
                    <a:pt x="21529" y="10719"/>
                    <a:pt x="21524" y="10599"/>
                    <a:pt x="21292" y="9926"/>
                  </a:cubicBezTo>
                  <a:cubicBezTo>
                    <a:pt x="21161" y="9543"/>
                    <a:pt x="20935" y="9007"/>
                    <a:pt x="20794" y="8734"/>
                  </a:cubicBezTo>
                  <a:cubicBezTo>
                    <a:pt x="20698" y="8550"/>
                    <a:pt x="20637" y="8406"/>
                    <a:pt x="20597" y="8201"/>
                  </a:cubicBezTo>
                  <a:cubicBezTo>
                    <a:pt x="20389" y="8127"/>
                    <a:pt x="19776" y="7824"/>
                    <a:pt x="19697" y="7746"/>
                  </a:cubicBezTo>
                  <a:cubicBezTo>
                    <a:pt x="19667" y="7716"/>
                    <a:pt x="19780" y="7524"/>
                    <a:pt x="19946" y="7319"/>
                  </a:cubicBezTo>
                  <a:cubicBezTo>
                    <a:pt x="20112" y="7114"/>
                    <a:pt x="20323" y="6799"/>
                    <a:pt x="20417" y="6619"/>
                  </a:cubicBezTo>
                  <a:cubicBezTo>
                    <a:pt x="20464" y="6529"/>
                    <a:pt x="20517" y="6452"/>
                    <a:pt x="20563" y="6402"/>
                  </a:cubicBezTo>
                  <a:cubicBezTo>
                    <a:pt x="20570" y="6167"/>
                    <a:pt x="20578" y="5903"/>
                    <a:pt x="20588" y="5604"/>
                  </a:cubicBezTo>
                  <a:cubicBezTo>
                    <a:pt x="20627" y="4485"/>
                    <a:pt x="20621" y="4449"/>
                    <a:pt x="20304" y="3787"/>
                  </a:cubicBezTo>
                  <a:cubicBezTo>
                    <a:pt x="19958" y="3061"/>
                    <a:pt x="19153" y="2185"/>
                    <a:pt x="18494" y="1821"/>
                  </a:cubicBezTo>
                  <a:cubicBezTo>
                    <a:pt x="18290" y="1708"/>
                    <a:pt x="17786" y="1417"/>
                    <a:pt x="17372" y="1174"/>
                  </a:cubicBezTo>
                  <a:cubicBezTo>
                    <a:pt x="16959" y="930"/>
                    <a:pt x="16510" y="706"/>
                    <a:pt x="16372" y="675"/>
                  </a:cubicBezTo>
                  <a:cubicBezTo>
                    <a:pt x="16235" y="644"/>
                    <a:pt x="15986" y="560"/>
                    <a:pt x="15821" y="489"/>
                  </a:cubicBezTo>
                  <a:cubicBezTo>
                    <a:pt x="15656" y="419"/>
                    <a:pt x="15047" y="281"/>
                    <a:pt x="14469" y="183"/>
                  </a:cubicBezTo>
                  <a:cubicBezTo>
                    <a:pt x="13747" y="60"/>
                    <a:pt x="12920" y="0"/>
                    <a:pt x="1205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blurRad="38100" dist="20000" dir="16797724" rotWithShape="0">
                <a:srgbClr val="000000">
                  <a:alpha val="38000"/>
                </a:srgbClr>
              </a:outerShdw>
            </a:effectLst>
          </p:spPr>
        </p:pic>
      </p:grpSp>
      <p:pic>
        <p:nvPicPr>
          <p:cNvPr id="5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6467" y="2622814"/>
            <a:ext cx="2889562" cy="3108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shutterstock_541072459.jpg" descr="shutterstock_541072459.jpg"/>
          <p:cNvPicPr>
            <a:picLocks noChangeAspect="1"/>
          </p:cNvPicPr>
          <p:nvPr/>
        </p:nvPicPr>
        <p:blipFill>
          <a:blip r:embed="rId3">
            <a:extLst/>
          </a:blip>
          <a:srcRect l="37413" t="18143" r="38756" b="18848"/>
          <a:stretch>
            <a:fillRect/>
          </a:stretch>
        </p:blipFill>
        <p:spPr>
          <a:xfrm flipH="1">
            <a:off x="4773250" y="2845019"/>
            <a:ext cx="2892561" cy="3007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594" extrusionOk="0">
                <a:moveTo>
                  <a:pt x="9609" y="0"/>
                </a:moveTo>
                <a:cubicBezTo>
                  <a:pt x="8014" y="-6"/>
                  <a:pt x="6454" y="74"/>
                  <a:pt x="6294" y="228"/>
                </a:cubicBezTo>
                <a:cubicBezTo>
                  <a:pt x="6225" y="294"/>
                  <a:pt x="6124" y="348"/>
                  <a:pt x="6069" y="348"/>
                </a:cubicBezTo>
                <a:cubicBezTo>
                  <a:pt x="6015" y="348"/>
                  <a:pt x="5534" y="515"/>
                  <a:pt x="5000" y="718"/>
                </a:cubicBezTo>
                <a:cubicBezTo>
                  <a:pt x="2353" y="1725"/>
                  <a:pt x="993" y="3141"/>
                  <a:pt x="905" y="4984"/>
                </a:cubicBezTo>
                <a:cubicBezTo>
                  <a:pt x="872" y="5666"/>
                  <a:pt x="905" y="5856"/>
                  <a:pt x="1150" y="6372"/>
                </a:cubicBezTo>
                <a:cubicBezTo>
                  <a:pt x="1305" y="6700"/>
                  <a:pt x="1556" y="7091"/>
                  <a:pt x="1705" y="7241"/>
                </a:cubicBezTo>
                <a:lnTo>
                  <a:pt x="1977" y="7514"/>
                </a:lnTo>
                <a:lnTo>
                  <a:pt x="1673" y="7691"/>
                </a:lnTo>
                <a:cubicBezTo>
                  <a:pt x="1506" y="7789"/>
                  <a:pt x="1190" y="8056"/>
                  <a:pt x="972" y="8287"/>
                </a:cubicBezTo>
                <a:cubicBezTo>
                  <a:pt x="878" y="8387"/>
                  <a:pt x="795" y="8465"/>
                  <a:pt x="721" y="8520"/>
                </a:cubicBezTo>
                <a:cubicBezTo>
                  <a:pt x="676" y="8587"/>
                  <a:pt x="630" y="8652"/>
                  <a:pt x="591" y="8714"/>
                </a:cubicBezTo>
                <a:cubicBezTo>
                  <a:pt x="516" y="8865"/>
                  <a:pt x="442" y="9029"/>
                  <a:pt x="370" y="9201"/>
                </a:cubicBezTo>
                <a:cubicBezTo>
                  <a:pt x="368" y="9206"/>
                  <a:pt x="365" y="9209"/>
                  <a:pt x="364" y="9213"/>
                </a:cubicBezTo>
                <a:cubicBezTo>
                  <a:pt x="345" y="9259"/>
                  <a:pt x="326" y="9305"/>
                  <a:pt x="308" y="9352"/>
                </a:cubicBezTo>
                <a:cubicBezTo>
                  <a:pt x="276" y="9469"/>
                  <a:pt x="237" y="9658"/>
                  <a:pt x="195" y="9891"/>
                </a:cubicBezTo>
                <a:cubicBezTo>
                  <a:pt x="188" y="9929"/>
                  <a:pt x="171" y="10016"/>
                  <a:pt x="160" y="10073"/>
                </a:cubicBezTo>
                <a:cubicBezTo>
                  <a:pt x="-45" y="11784"/>
                  <a:pt x="-54" y="14995"/>
                  <a:pt x="142" y="18021"/>
                </a:cubicBezTo>
                <a:cubicBezTo>
                  <a:pt x="262" y="19872"/>
                  <a:pt x="365" y="20349"/>
                  <a:pt x="766" y="20922"/>
                </a:cubicBezTo>
                <a:cubicBezTo>
                  <a:pt x="1069" y="21354"/>
                  <a:pt x="1328" y="21545"/>
                  <a:pt x="1871" y="21594"/>
                </a:cubicBezTo>
                <a:cubicBezTo>
                  <a:pt x="2041" y="21563"/>
                  <a:pt x="2288" y="21541"/>
                  <a:pt x="2612" y="21528"/>
                </a:cubicBezTo>
                <a:cubicBezTo>
                  <a:pt x="3100" y="21509"/>
                  <a:pt x="3857" y="21444"/>
                  <a:pt x="4297" y="21383"/>
                </a:cubicBezTo>
                <a:cubicBezTo>
                  <a:pt x="5900" y="21160"/>
                  <a:pt x="12804" y="21100"/>
                  <a:pt x="15471" y="21286"/>
                </a:cubicBezTo>
                <a:cubicBezTo>
                  <a:pt x="19253" y="21550"/>
                  <a:pt x="20203" y="21436"/>
                  <a:pt x="20796" y="20648"/>
                </a:cubicBezTo>
                <a:cubicBezTo>
                  <a:pt x="21146" y="20182"/>
                  <a:pt x="21408" y="19488"/>
                  <a:pt x="21487" y="18819"/>
                </a:cubicBezTo>
                <a:cubicBezTo>
                  <a:pt x="21536" y="18407"/>
                  <a:pt x="21546" y="17050"/>
                  <a:pt x="21526" y="13587"/>
                </a:cubicBezTo>
                <a:cubicBezTo>
                  <a:pt x="21513" y="11443"/>
                  <a:pt x="21320" y="10489"/>
                  <a:pt x="20530" y="8674"/>
                </a:cubicBezTo>
                <a:cubicBezTo>
                  <a:pt x="20223" y="7970"/>
                  <a:pt x="20227" y="7528"/>
                  <a:pt x="20550" y="7053"/>
                </a:cubicBezTo>
                <a:cubicBezTo>
                  <a:pt x="20642" y="6918"/>
                  <a:pt x="20741" y="6492"/>
                  <a:pt x="20769" y="6107"/>
                </a:cubicBezTo>
                <a:cubicBezTo>
                  <a:pt x="20889" y="4495"/>
                  <a:pt x="19995" y="3140"/>
                  <a:pt x="18080" y="2038"/>
                </a:cubicBezTo>
                <a:cubicBezTo>
                  <a:pt x="16196" y="953"/>
                  <a:pt x="13611" y="244"/>
                  <a:pt x="10779" y="23"/>
                </a:cubicBezTo>
                <a:cubicBezTo>
                  <a:pt x="10400" y="11"/>
                  <a:pt x="10004" y="2"/>
                  <a:pt x="960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24" name="shutterstock_346789004.jpg" descr="shutterstock_346789004.jpg"/>
          <p:cNvPicPr>
            <a:picLocks noChangeAspect="1"/>
          </p:cNvPicPr>
          <p:nvPr/>
        </p:nvPicPr>
        <p:blipFill>
          <a:blip r:embed="rId5">
            <a:extLst/>
          </a:blip>
          <a:srcRect l="11303" t="7816" r="11302" b="6329"/>
          <a:stretch>
            <a:fillRect/>
          </a:stretch>
        </p:blipFill>
        <p:spPr>
          <a:xfrm>
            <a:off x="3793728" y="2787226"/>
            <a:ext cx="4604544" cy="3398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24" y="0"/>
                </a:moveTo>
                <a:cubicBezTo>
                  <a:pt x="8698" y="43"/>
                  <a:pt x="7975" y="105"/>
                  <a:pt x="6747" y="293"/>
                </a:cubicBezTo>
                <a:cubicBezTo>
                  <a:pt x="5414" y="496"/>
                  <a:pt x="4878" y="673"/>
                  <a:pt x="3984" y="1208"/>
                </a:cubicBezTo>
                <a:cubicBezTo>
                  <a:pt x="2696" y="1979"/>
                  <a:pt x="2178" y="2572"/>
                  <a:pt x="1752" y="3768"/>
                </a:cubicBezTo>
                <a:cubicBezTo>
                  <a:pt x="1628" y="4116"/>
                  <a:pt x="1472" y="4700"/>
                  <a:pt x="1406" y="5065"/>
                </a:cubicBezTo>
                <a:cubicBezTo>
                  <a:pt x="1339" y="5429"/>
                  <a:pt x="1257" y="5772"/>
                  <a:pt x="1223" y="5826"/>
                </a:cubicBezTo>
                <a:cubicBezTo>
                  <a:pt x="1190" y="5881"/>
                  <a:pt x="956" y="5969"/>
                  <a:pt x="702" y="6023"/>
                </a:cubicBezTo>
                <a:cubicBezTo>
                  <a:pt x="271" y="6114"/>
                  <a:pt x="84" y="6248"/>
                  <a:pt x="0" y="6510"/>
                </a:cubicBezTo>
                <a:lnTo>
                  <a:pt x="0" y="6964"/>
                </a:lnTo>
                <a:cubicBezTo>
                  <a:pt x="106" y="7185"/>
                  <a:pt x="396" y="7319"/>
                  <a:pt x="903" y="7385"/>
                </a:cubicBezTo>
                <a:cubicBezTo>
                  <a:pt x="1078" y="7408"/>
                  <a:pt x="1079" y="7411"/>
                  <a:pt x="1067" y="7884"/>
                </a:cubicBezTo>
                <a:cubicBezTo>
                  <a:pt x="1016" y="9918"/>
                  <a:pt x="1041" y="15070"/>
                  <a:pt x="1106" y="15976"/>
                </a:cubicBezTo>
                <a:lnTo>
                  <a:pt x="1180" y="17025"/>
                </a:lnTo>
                <a:lnTo>
                  <a:pt x="1031" y="17320"/>
                </a:lnTo>
                <a:cubicBezTo>
                  <a:pt x="791" y="17793"/>
                  <a:pt x="762" y="17990"/>
                  <a:pt x="778" y="19007"/>
                </a:cubicBezTo>
                <a:cubicBezTo>
                  <a:pt x="792" y="19853"/>
                  <a:pt x="807" y="19981"/>
                  <a:pt x="907" y="20082"/>
                </a:cubicBezTo>
                <a:cubicBezTo>
                  <a:pt x="931" y="20107"/>
                  <a:pt x="951" y="20137"/>
                  <a:pt x="968" y="20165"/>
                </a:cubicBezTo>
                <a:cubicBezTo>
                  <a:pt x="972" y="20160"/>
                  <a:pt x="978" y="20158"/>
                  <a:pt x="985" y="20157"/>
                </a:cubicBezTo>
                <a:cubicBezTo>
                  <a:pt x="1013" y="20128"/>
                  <a:pt x="1044" y="20124"/>
                  <a:pt x="1074" y="20165"/>
                </a:cubicBezTo>
                <a:cubicBezTo>
                  <a:pt x="1080" y="20172"/>
                  <a:pt x="1087" y="20181"/>
                  <a:pt x="1097" y="20188"/>
                </a:cubicBezTo>
                <a:cubicBezTo>
                  <a:pt x="1122" y="20197"/>
                  <a:pt x="1178" y="20210"/>
                  <a:pt x="1225" y="20215"/>
                </a:cubicBezTo>
                <a:cubicBezTo>
                  <a:pt x="1253" y="20219"/>
                  <a:pt x="1274" y="20238"/>
                  <a:pt x="1286" y="20263"/>
                </a:cubicBezTo>
                <a:cubicBezTo>
                  <a:pt x="1297" y="20279"/>
                  <a:pt x="1302" y="20296"/>
                  <a:pt x="1300" y="20316"/>
                </a:cubicBezTo>
                <a:cubicBezTo>
                  <a:pt x="1299" y="20321"/>
                  <a:pt x="1299" y="20327"/>
                  <a:pt x="1300" y="20331"/>
                </a:cubicBezTo>
                <a:cubicBezTo>
                  <a:pt x="1355" y="20353"/>
                  <a:pt x="1416" y="20368"/>
                  <a:pt x="1478" y="20377"/>
                </a:cubicBezTo>
                <a:cubicBezTo>
                  <a:pt x="1527" y="20350"/>
                  <a:pt x="1599" y="20344"/>
                  <a:pt x="1661" y="20354"/>
                </a:cubicBezTo>
                <a:cubicBezTo>
                  <a:pt x="1751" y="20350"/>
                  <a:pt x="1833" y="20375"/>
                  <a:pt x="1864" y="20430"/>
                </a:cubicBezTo>
                <a:cubicBezTo>
                  <a:pt x="1904" y="20373"/>
                  <a:pt x="1949" y="20354"/>
                  <a:pt x="1988" y="20387"/>
                </a:cubicBezTo>
                <a:cubicBezTo>
                  <a:pt x="2021" y="20414"/>
                  <a:pt x="2045" y="20492"/>
                  <a:pt x="2061" y="20584"/>
                </a:cubicBezTo>
                <a:cubicBezTo>
                  <a:pt x="2079" y="20602"/>
                  <a:pt x="2099" y="20623"/>
                  <a:pt x="2121" y="20652"/>
                </a:cubicBezTo>
                <a:cubicBezTo>
                  <a:pt x="2125" y="20658"/>
                  <a:pt x="2127" y="20663"/>
                  <a:pt x="2132" y="20669"/>
                </a:cubicBezTo>
                <a:cubicBezTo>
                  <a:pt x="2147" y="20664"/>
                  <a:pt x="2163" y="20662"/>
                  <a:pt x="2178" y="20662"/>
                </a:cubicBezTo>
                <a:cubicBezTo>
                  <a:pt x="2251" y="20662"/>
                  <a:pt x="2343" y="20618"/>
                  <a:pt x="2381" y="20566"/>
                </a:cubicBezTo>
                <a:cubicBezTo>
                  <a:pt x="2505" y="20398"/>
                  <a:pt x="2574" y="20598"/>
                  <a:pt x="2478" y="20848"/>
                </a:cubicBezTo>
                <a:cubicBezTo>
                  <a:pt x="2353" y="21174"/>
                  <a:pt x="2364" y="21207"/>
                  <a:pt x="2670" y="21398"/>
                </a:cubicBezTo>
                <a:cubicBezTo>
                  <a:pt x="2842" y="21506"/>
                  <a:pt x="2964" y="21547"/>
                  <a:pt x="3293" y="21565"/>
                </a:cubicBezTo>
                <a:cubicBezTo>
                  <a:pt x="3328" y="21545"/>
                  <a:pt x="3374" y="21530"/>
                  <a:pt x="3429" y="21529"/>
                </a:cubicBezTo>
                <a:cubicBezTo>
                  <a:pt x="3437" y="21521"/>
                  <a:pt x="3444" y="21514"/>
                  <a:pt x="3454" y="21504"/>
                </a:cubicBezTo>
                <a:cubicBezTo>
                  <a:pt x="3522" y="21433"/>
                  <a:pt x="3558" y="21258"/>
                  <a:pt x="3571" y="20937"/>
                </a:cubicBezTo>
                <a:lnTo>
                  <a:pt x="3589" y="20475"/>
                </a:lnTo>
                <a:lnTo>
                  <a:pt x="3995" y="20495"/>
                </a:lnTo>
                <a:cubicBezTo>
                  <a:pt x="4219" y="20506"/>
                  <a:pt x="4424" y="20532"/>
                  <a:pt x="4450" y="20553"/>
                </a:cubicBezTo>
                <a:cubicBezTo>
                  <a:pt x="4552" y="20639"/>
                  <a:pt x="4416" y="20740"/>
                  <a:pt x="4198" y="20740"/>
                </a:cubicBezTo>
                <a:cubicBezTo>
                  <a:pt x="4072" y="20740"/>
                  <a:pt x="3969" y="20775"/>
                  <a:pt x="3969" y="20818"/>
                </a:cubicBezTo>
                <a:cubicBezTo>
                  <a:pt x="3969" y="20954"/>
                  <a:pt x="4231" y="20990"/>
                  <a:pt x="4587" y="20906"/>
                </a:cubicBezTo>
                <a:cubicBezTo>
                  <a:pt x="5050" y="20798"/>
                  <a:pt x="5279" y="20796"/>
                  <a:pt x="10158" y="20851"/>
                </a:cubicBezTo>
                <a:cubicBezTo>
                  <a:pt x="14758" y="20903"/>
                  <a:pt x="17538" y="21006"/>
                  <a:pt x="18037" y="21141"/>
                </a:cubicBezTo>
                <a:cubicBezTo>
                  <a:pt x="18337" y="21222"/>
                  <a:pt x="18359" y="21217"/>
                  <a:pt x="18456" y="21043"/>
                </a:cubicBezTo>
                <a:cubicBezTo>
                  <a:pt x="18569" y="20839"/>
                  <a:pt x="18605" y="20896"/>
                  <a:pt x="18636" y="21333"/>
                </a:cubicBezTo>
                <a:cubicBezTo>
                  <a:pt x="18651" y="21540"/>
                  <a:pt x="18667" y="21568"/>
                  <a:pt x="18906" y="21600"/>
                </a:cubicBezTo>
                <a:cubicBezTo>
                  <a:pt x="19814" y="21541"/>
                  <a:pt x="19800" y="21433"/>
                  <a:pt x="19852" y="21249"/>
                </a:cubicBezTo>
                <a:cubicBezTo>
                  <a:pt x="19905" y="21059"/>
                  <a:pt x="20091" y="20953"/>
                  <a:pt x="20224" y="21012"/>
                </a:cubicBezTo>
                <a:cubicBezTo>
                  <a:pt x="20238" y="20996"/>
                  <a:pt x="20253" y="20981"/>
                  <a:pt x="20269" y="20969"/>
                </a:cubicBezTo>
                <a:cubicBezTo>
                  <a:pt x="20303" y="20945"/>
                  <a:pt x="20329" y="20929"/>
                  <a:pt x="20353" y="20924"/>
                </a:cubicBezTo>
                <a:cubicBezTo>
                  <a:pt x="20364" y="20911"/>
                  <a:pt x="20377" y="20899"/>
                  <a:pt x="20390" y="20886"/>
                </a:cubicBezTo>
                <a:lnTo>
                  <a:pt x="20544" y="20732"/>
                </a:lnTo>
                <a:lnTo>
                  <a:pt x="20569" y="20783"/>
                </a:lnTo>
                <a:cubicBezTo>
                  <a:pt x="20572" y="20769"/>
                  <a:pt x="20576" y="20755"/>
                  <a:pt x="20580" y="20740"/>
                </a:cubicBezTo>
                <a:cubicBezTo>
                  <a:pt x="20585" y="20700"/>
                  <a:pt x="20601" y="20655"/>
                  <a:pt x="20623" y="20609"/>
                </a:cubicBezTo>
                <a:cubicBezTo>
                  <a:pt x="20671" y="20472"/>
                  <a:pt x="20728" y="20344"/>
                  <a:pt x="20757" y="20344"/>
                </a:cubicBezTo>
                <a:cubicBezTo>
                  <a:pt x="20758" y="20344"/>
                  <a:pt x="20764" y="20349"/>
                  <a:pt x="20766" y="20349"/>
                </a:cubicBezTo>
                <a:cubicBezTo>
                  <a:pt x="20770" y="20347"/>
                  <a:pt x="20775" y="20344"/>
                  <a:pt x="20779" y="20344"/>
                </a:cubicBezTo>
                <a:cubicBezTo>
                  <a:pt x="20786" y="20344"/>
                  <a:pt x="20797" y="20349"/>
                  <a:pt x="20811" y="20357"/>
                </a:cubicBezTo>
                <a:cubicBezTo>
                  <a:pt x="20832" y="20343"/>
                  <a:pt x="20854" y="20335"/>
                  <a:pt x="20874" y="20334"/>
                </a:cubicBezTo>
                <a:cubicBezTo>
                  <a:pt x="20876" y="20334"/>
                  <a:pt x="20876" y="20334"/>
                  <a:pt x="20878" y="20334"/>
                </a:cubicBezTo>
                <a:cubicBezTo>
                  <a:pt x="20884" y="20332"/>
                  <a:pt x="20892" y="20330"/>
                  <a:pt x="20898" y="20329"/>
                </a:cubicBezTo>
                <a:cubicBezTo>
                  <a:pt x="20935" y="20322"/>
                  <a:pt x="20965" y="20317"/>
                  <a:pt x="20995" y="20316"/>
                </a:cubicBezTo>
                <a:cubicBezTo>
                  <a:pt x="21003" y="20314"/>
                  <a:pt x="21009" y="20313"/>
                  <a:pt x="21017" y="20311"/>
                </a:cubicBezTo>
                <a:cubicBezTo>
                  <a:pt x="21024" y="20309"/>
                  <a:pt x="21031" y="20308"/>
                  <a:pt x="21038" y="20306"/>
                </a:cubicBezTo>
                <a:cubicBezTo>
                  <a:pt x="21041" y="20305"/>
                  <a:pt x="21042" y="20304"/>
                  <a:pt x="21045" y="20304"/>
                </a:cubicBezTo>
                <a:cubicBezTo>
                  <a:pt x="21077" y="20296"/>
                  <a:pt x="21108" y="20288"/>
                  <a:pt x="21133" y="20281"/>
                </a:cubicBezTo>
                <a:lnTo>
                  <a:pt x="21140" y="20278"/>
                </a:lnTo>
                <a:cubicBezTo>
                  <a:pt x="21150" y="20269"/>
                  <a:pt x="21158" y="20259"/>
                  <a:pt x="21168" y="20246"/>
                </a:cubicBezTo>
                <a:cubicBezTo>
                  <a:pt x="21177" y="20233"/>
                  <a:pt x="21195" y="20230"/>
                  <a:pt x="21215" y="20235"/>
                </a:cubicBezTo>
                <a:cubicBezTo>
                  <a:pt x="21383" y="20138"/>
                  <a:pt x="21421" y="20071"/>
                  <a:pt x="21436" y="19857"/>
                </a:cubicBezTo>
                <a:lnTo>
                  <a:pt x="21455" y="19592"/>
                </a:lnTo>
                <a:lnTo>
                  <a:pt x="21600" y="19592"/>
                </a:lnTo>
                <a:lnTo>
                  <a:pt x="21600" y="19037"/>
                </a:lnTo>
                <a:lnTo>
                  <a:pt x="21479" y="19037"/>
                </a:lnTo>
                <a:lnTo>
                  <a:pt x="21460" y="18503"/>
                </a:lnTo>
                <a:cubicBezTo>
                  <a:pt x="21444" y="18055"/>
                  <a:pt x="21407" y="17891"/>
                  <a:pt x="21237" y="17514"/>
                </a:cubicBezTo>
                <a:lnTo>
                  <a:pt x="21032" y="17060"/>
                </a:lnTo>
                <a:lnTo>
                  <a:pt x="21082" y="16308"/>
                </a:lnTo>
                <a:cubicBezTo>
                  <a:pt x="21177" y="14889"/>
                  <a:pt x="21213" y="9474"/>
                  <a:pt x="21138" y="8041"/>
                </a:cubicBezTo>
                <a:cubicBezTo>
                  <a:pt x="20978" y="4967"/>
                  <a:pt x="20664" y="3650"/>
                  <a:pt x="19820" y="2499"/>
                </a:cubicBezTo>
                <a:cubicBezTo>
                  <a:pt x="19458" y="2006"/>
                  <a:pt x="19307" y="1871"/>
                  <a:pt x="18508" y="1332"/>
                </a:cubicBezTo>
                <a:cubicBezTo>
                  <a:pt x="17774" y="837"/>
                  <a:pt x="17481" y="685"/>
                  <a:pt x="16961" y="527"/>
                </a:cubicBezTo>
                <a:cubicBezTo>
                  <a:pt x="16091" y="264"/>
                  <a:pt x="14774" y="83"/>
                  <a:pt x="13295" y="0"/>
                </a:cubicBezTo>
                <a:lnTo>
                  <a:pt x="9724" y="0"/>
                </a:ln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025082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30664" pathEditMode="relative">
                                      <p:cBhvr>
                                        <p:cTn id="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-1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000 0.000000 L 0.000000 -0.766669" pathEditMode="relative">
                                      <p:cBhvr>
                                        <p:cTn id="9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450 -0.439221" pathEditMode="relative">
                                      <p:cBhvr>
                                        <p:cTn id="12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8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540000">
                                      <p:cBhvr>
                                        <p:cTn id="15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-0.43912 L 0.00338 -0.1178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Jole Simmons</dc:creator>
  <cp:lastModifiedBy>Jole Simmons</cp:lastModifiedBy>
  <cp:revision>27</cp:revision>
  <dcterms:created xsi:type="dcterms:W3CDTF">2018-08-26T00:33:24Z</dcterms:created>
  <dcterms:modified xsi:type="dcterms:W3CDTF">2018-11-12T02:30:14Z</dcterms:modified>
</cp:coreProperties>
</file>